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61" r:id="rId2"/>
    <p:sldId id="257" r:id="rId3"/>
    <p:sldId id="265" r:id="rId4"/>
    <p:sldId id="266" r:id="rId5"/>
    <p:sldId id="262" r:id="rId6"/>
    <p:sldId id="256" r:id="rId7"/>
    <p:sldId id="259" r:id="rId8"/>
    <p:sldId id="263" r:id="rId9"/>
    <p:sldId id="267" r:id="rId10"/>
    <p:sldId id="260" r:id="rId11"/>
    <p:sldId id="258" r:id="rId12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9" d="100"/>
          <a:sy n="79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3D8F-C4A9-41D8-8DD9-654C9CC04DEC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EF64-FB19-411E-965E-9F52AA474456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t>9/27/11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t>‹#›</a:t>
            </a:fld>
            <a:endParaRPr lang="pt-B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t>9/27/11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t>9/27/11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t>9/27/11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t>9/27/11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t>‹#›</a:t>
            </a:fld>
            <a:endParaRPr lang="pt-B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985D-41A0-4705-858A-FEEDE5B81603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t>9/27/11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t>9/27/11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t>9/27/11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t>9/27/11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7909-D33D-DC41-B05D-4EBB6E12251F}" type="datetimeFigureOut">
              <a:rPr lang="pt-BR" smtClean="0"/>
              <a:t>9/27/11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F57E-673D-ED4D-A238-4509C884477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527909-D33D-DC41-B05D-4EBB6E12251F}" type="datetimeFigureOut">
              <a:rPr lang="pt-BR" smtClean="0"/>
              <a:t>9/27/11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23FF57E-673D-ED4D-A238-4509C8844777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Apresentação do Site do</a:t>
            </a:r>
            <a:br>
              <a:rPr lang="pt-BR" sz="40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pt-BR" sz="5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Comitê da Sub-Bacia Hidrográfica do </a:t>
            </a:r>
            <a:r>
              <a:rPr lang="pt-BR" sz="5400" b="1" i="1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Banabuiú</a:t>
            </a:r>
            <a:endParaRPr lang="pt-BR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pt-BR" sz="3000" dirty="0" smtClean="0"/>
          </a:p>
          <a:p>
            <a:r>
              <a:rPr lang="pt-BR" sz="3000" dirty="0" smtClean="0"/>
              <a:t>Igor Pimentel</a:t>
            </a:r>
          </a:p>
          <a:p>
            <a:r>
              <a:rPr lang="pt-BR" sz="3000" dirty="0" smtClean="0"/>
              <a:t>www.ballum.com.br</a:t>
            </a:r>
            <a:endParaRPr lang="pt-BR" sz="3000" dirty="0"/>
          </a:p>
        </p:txBody>
      </p:sp>
      <p:pic>
        <p:nvPicPr>
          <p:cNvPr id="6" name="Picture 5" descr="ballum_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22" y="6070820"/>
            <a:ext cx="927978" cy="711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vid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Content Placeholder 3" descr="obrigad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 descr="banabui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37" y="0"/>
            <a:ext cx="66123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 descr="banabuiu.png"/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265837" y="0"/>
            <a:ext cx="661232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www.cbhbanabuiu.com.br</a:t>
            </a:r>
            <a:endParaRPr lang="pt-BR" sz="4300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Novidades</a:t>
            </a:r>
            <a:endParaRPr lang="pt-BR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Autofit/>
          </a:bodyPr>
          <a:lstStyle/>
          <a:p>
            <a:r>
              <a:rPr lang="pt-BR" sz="3000" dirty="0" smtClean="0"/>
              <a:t>Nova Plataforma para Atualização de Conteúdo;</a:t>
            </a:r>
            <a:endParaRPr lang="pt-BR" sz="3000" dirty="0" smtClean="0"/>
          </a:p>
          <a:p>
            <a:pPr lvl="1"/>
            <a:r>
              <a:rPr lang="pt-BR" sz="2800" dirty="0" smtClean="0"/>
              <a:t>Maior</a:t>
            </a:r>
            <a:r>
              <a:rPr lang="pt-BR" sz="2800" dirty="0" smtClean="0"/>
              <a:t> segurança;</a:t>
            </a:r>
          </a:p>
          <a:p>
            <a:pPr lvl="1"/>
            <a:r>
              <a:rPr lang="pt-BR" sz="2800" dirty="0" smtClean="0"/>
              <a:t>Maior agilidade na atualiza</a:t>
            </a:r>
            <a:r>
              <a:rPr lang="pt-BR" sz="2800" dirty="0" smtClean="0"/>
              <a:t>ção;</a:t>
            </a:r>
            <a:endParaRPr lang="pt-BR" sz="2800" dirty="0" smtClean="0"/>
          </a:p>
          <a:p>
            <a:r>
              <a:rPr lang="pt-BR" sz="3000" dirty="0" smtClean="0"/>
              <a:t>Busca Interna;</a:t>
            </a:r>
          </a:p>
          <a:p>
            <a:r>
              <a:rPr lang="pt-BR" sz="3000" dirty="0" smtClean="0"/>
              <a:t>Banners;</a:t>
            </a:r>
          </a:p>
          <a:p>
            <a:r>
              <a:rPr lang="pt-BR" sz="3000" dirty="0" smtClean="0"/>
              <a:t>Novas seções;</a:t>
            </a:r>
            <a:endParaRPr lang="pt-BR" sz="3000" dirty="0"/>
          </a:p>
        </p:txBody>
      </p:sp>
      <p:pic>
        <p:nvPicPr>
          <p:cNvPr id="6" name="Picture 5" descr="ballum_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22" y="6070820"/>
            <a:ext cx="927978" cy="711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 descr="MAPAdo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9571"/>
            <a:ext cx="9144000" cy="39188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 descr="MAPAdoSITE_novida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9571"/>
            <a:ext cx="9144000" cy="39188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Novas se</a:t>
            </a:r>
            <a:r>
              <a:rPr lang="pt-BR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ções</a:t>
            </a:r>
            <a:endParaRPr lang="pt-BR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Autofit/>
          </a:bodyPr>
          <a:lstStyle/>
          <a:p>
            <a:r>
              <a:rPr lang="pt-BR" sz="3000" dirty="0" smtClean="0"/>
              <a:t>Comiss</a:t>
            </a:r>
            <a:r>
              <a:rPr lang="pt-BR" sz="3000" dirty="0" smtClean="0"/>
              <a:t>ões Gestoras</a:t>
            </a:r>
            <a:endParaRPr lang="pt-BR" sz="3000" dirty="0" smtClean="0"/>
          </a:p>
          <a:p>
            <a:pPr lvl="1"/>
            <a:r>
              <a:rPr lang="pt-BR" sz="2800" dirty="0" smtClean="0"/>
              <a:t>Membros</a:t>
            </a:r>
          </a:p>
          <a:p>
            <a:pPr lvl="1"/>
            <a:r>
              <a:rPr lang="pt-BR" sz="2800" dirty="0" smtClean="0"/>
              <a:t>Atas das Reuni</a:t>
            </a:r>
            <a:r>
              <a:rPr lang="pt-BR" sz="2800" dirty="0" smtClean="0"/>
              <a:t>ões</a:t>
            </a:r>
            <a:endParaRPr lang="pt-BR" sz="2800" dirty="0" smtClean="0"/>
          </a:p>
          <a:p>
            <a:pPr lvl="1"/>
            <a:r>
              <a:rPr lang="pt-BR" sz="2800" dirty="0" smtClean="0"/>
              <a:t>Hist</a:t>
            </a:r>
            <a:r>
              <a:rPr lang="pt-BR" sz="2800" dirty="0" smtClean="0"/>
              <a:t>órico</a:t>
            </a:r>
            <a:endParaRPr lang="pt-BR" sz="2800" dirty="0" smtClean="0"/>
          </a:p>
          <a:p>
            <a:pPr lvl="1"/>
            <a:r>
              <a:rPr lang="pt-BR" sz="2800" dirty="0" smtClean="0"/>
              <a:t>Regimento</a:t>
            </a:r>
          </a:p>
          <a:p>
            <a:pPr lvl="1"/>
            <a:r>
              <a:rPr lang="pt-BR" sz="2800" dirty="0" smtClean="0"/>
              <a:t>Atribui</a:t>
            </a:r>
            <a:r>
              <a:rPr lang="pt-BR" sz="2800" dirty="0" smtClean="0"/>
              <a:t>ções</a:t>
            </a:r>
            <a:endParaRPr lang="pt-BR" sz="2800" dirty="0" smtClean="0"/>
          </a:p>
          <a:p>
            <a:r>
              <a:rPr lang="pt-BR" sz="3000" dirty="0" smtClean="0"/>
              <a:t>Galeria de Vídeo</a:t>
            </a:r>
          </a:p>
          <a:p>
            <a:r>
              <a:rPr lang="pt-BR" sz="3000" dirty="0" smtClean="0"/>
              <a:t>Câmaras Técnicas</a:t>
            </a:r>
            <a:endParaRPr lang="pt-BR" sz="3000" dirty="0"/>
          </a:p>
        </p:txBody>
      </p:sp>
      <p:pic>
        <p:nvPicPr>
          <p:cNvPr id="6" name="Picture 5" descr="ballum_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22" y="6070820"/>
            <a:ext cx="927978" cy="711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4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Etapas</a:t>
            </a:r>
            <a:endParaRPr lang="pt-BR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Autofit/>
          </a:bodyPr>
          <a:lstStyle/>
          <a:p>
            <a:r>
              <a:rPr lang="pt-BR" sz="3000" dirty="0" smtClean="0"/>
              <a:t>1) Implanta</a:t>
            </a:r>
            <a:r>
              <a:rPr lang="pt-BR" sz="3000" dirty="0" smtClean="0"/>
              <a:t>ção da nova plataforma</a:t>
            </a:r>
          </a:p>
          <a:p>
            <a:r>
              <a:rPr lang="pt-BR" sz="3000" dirty="0" smtClean="0"/>
              <a:t>2) Atualização do Site</a:t>
            </a:r>
          </a:p>
          <a:p>
            <a:r>
              <a:rPr lang="pt-BR" sz="3000" dirty="0" smtClean="0"/>
              <a:t>3) Publicação para Testes</a:t>
            </a:r>
          </a:p>
          <a:p>
            <a:r>
              <a:rPr lang="pt-BR" sz="3000" dirty="0" smtClean="0"/>
              <a:t>4) Treinamento</a:t>
            </a:r>
          </a:p>
          <a:p>
            <a:r>
              <a:rPr lang="pt-BR" sz="3000" dirty="0" smtClean="0"/>
              <a:t>5) Publicação definitiva</a:t>
            </a:r>
            <a:endParaRPr lang="pt-BR" sz="3000" dirty="0"/>
          </a:p>
        </p:txBody>
      </p:sp>
      <p:pic>
        <p:nvPicPr>
          <p:cNvPr id="6" name="Picture 5" descr="ballum_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22" y="6070820"/>
            <a:ext cx="927978" cy="7116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86</TotalTime>
  <Words>81</Words>
  <Application>Microsoft Macintosh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Breeze</vt:lpstr>
      <vt:lpstr>Apresentação do Site do Comitê da Sub-Bacia Hidrográfica do Banabuiú</vt:lpstr>
      <vt:lpstr>Slide 2</vt:lpstr>
      <vt:lpstr>Slide 3</vt:lpstr>
      <vt:lpstr>Slide 4</vt:lpstr>
      <vt:lpstr>Novidades</vt:lpstr>
      <vt:lpstr>Slide 6</vt:lpstr>
      <vt:lpstr>Slide 7</vt:lpstr>
      <vt:lpstr>Novas seções</vt:lpstr>
      <vt:lpstr>Etapas</vt:lpstr>
      <vt:lpstr>Slide 10</vt:lpstr>
      <vt:lpstr>Slide 11</vt:lpstr>
    </vt:vector>
  </TitlesOfParts>
  <Company>Ballum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Igor Pimentel</dc:creator>
  <cp:lastModifiedBy>Igor Pimentel</cp:lastModifiedBy>
  <cp:revision>18</cp:revision>
  <dcterms:created xsi:type="dcterms:W3CDTF">2011-09-27T22:15:39Z</dcterms:created>
  <dcterms:modified xsi:type="dcterms:W3CDTF">2011-09-27T23:42:21Z</dcterms:modified>
</cp:coreProperties>
</file>